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26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14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51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005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2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70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2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CEE6F-4E78-4D3B-AB72-5CE6313EAA75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D6A1-1E96-4E5A-9E56-5C38D405D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0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12191999" cy="2387600"/>
          </a:xfrm>
        </p:spPr>
        <p:txBody>
          <a:bodyPr/>
          <a:lstStyle/>
          <a:p>
            <a:r>
              <a:rPr lang="en-US" dirty="0" err="1" smtClean="0"/>
              <a:t>Maintenant</a:t>
            </a:r>
            <a:r>
              <a:rPr lang="en-US" dirty="0" smtClean="0"/>
              <a:t>, </a:t>
            </a:r>
            <a:r>
              <a:rPr lang="en-US" dirty="0" err="1" smtClean="0"/>
              <a:t>qu’est-ce</a:t>
            </a:r>
            <a:r>
              <a:rPr lang="en-US" dirty="0" smtClean="0"/>
              <a:t> qui se </a:t>
            </a:r>
            <a:r>
              <a:rPr lang="en-US" dirty="0" err="1" smtClean="0"/>
              <a:t>passe</a:t>
            </a:r>
            <a:r>
              <a:rPr lang="en-US" dirty="0" smtClean="0"/>
              <a:t>???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9225" y="2387600"/>
            <a:ext cx="9144000" cy="1655762"/>
          </a:xfrm>
        </p:spPr>
        <p:txBody>
          <a:bodyPr/>
          <a:lstStyle/>
          <a:p>
            <a:r>
              <a:rPr lang="en-US" dirty="0" smtClean="0"/>
              <a:t>(Now what happens??)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1475" y="3600450"/>
            <a:ext cx="115252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Write a continuation of the story – it doesn’t have to include the end, but it can.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Recycle as many old words as possible.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You may only use 5 new words maximum (not counting cognates)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93047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Maintenant, qu’est-ce qui se passe???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Maintenant, qu’est-ce qui se passe???</dc:title>
  <dc:creator>Danielle Berndt</dc:creator>
  <cp:lastModifiedBy>Danielle Berndt</cp:lastModifiedBy>
  <cp:revision>1</cp:revision>
  <dcterms:created xsi:type="dcterms:W3CDTF">2016-05-11T13:36:25Z</dcterms:created>
  <dcterms:modified xsi:type="dcterms:W3CDTF">2016-05-11T13:36:35Z</dcterms:modified>
</cp:coreProperties>
</file>